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オリジナルゲーミングマウスパッド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表ポリエステル、裏ゴム 厚み約2mm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H400×W700以内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印刷：昇華転写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オリジナルゲーミングマウスパッドをフルカラーで製作します。グリップ性が高い底面のラバー加工と、表面の滑らかなポリ加工で精密かつスピーディーなゲーミングマウス操作を実現します。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