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オリジナルミニ色紙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7346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W242×H272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透明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	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4992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498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どんなデザインでも高性能フルカラープリンターで綺麗に仕上げられるため、記念品用として人気の高いオリジナル色紙。またアニメやゲーム関連のオリジナルグッズ用にもおすすめです。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3FB831-C70A-079C-7143-1ED5B607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0" y="1510622"/>
            <a:ext cx="3315690" cy="33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70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2024-07-19T05:39:49Z</dcterms:modified>
</cp:coreProperties>
</file>