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オリジナル巾着（小）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（メロンアムンゼン）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昇華転写印刷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2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小サイズの、上品で高級感のあるメロンアムンゼン生地を使用した巾着です。ワンポイントから総柄まで、どんなフルカラーデザインでもプリント可能です。</a:t>
            </a:r>
          </a:p>
          <a:p>
            <a:pPr algn="just">
              <a:lnSpc>
                <a:spcPts val="2400"/>
              </a:lnSpc>
            </a:pPr>
            <a:endParaRPr lang="ja-JP" altLang="en-US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306CBC-7055-5D56-DDB7-685A8DC1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7" y="1411148"/>
            <a:ext cx="3344588" cy="33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258</cp:revision>
  <cp:lastPrinted>2021-07-20T08:57:41Z</cp:lastPrinted>
  <dcterms:created xsi:type="dcterms:W3CDTF">2021-06-21T09:41:39Z</dcterms:created>
  <dcterms:modified xsi:type="dcterms:W3CDTF">2024-07-19T06:14:40Z</dcterms:modified>
</cp:coreProperties>
</file>