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オリジナル巾着（中）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（メロンアムンゼン）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W200×H260mm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123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中サイズの、上品で高級感のあるメロンアムンゼン生地を使用した巾着です。ワンポイントから総柄まで、どんなフルカラーデザインでもプリント可能です。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977E882-9FFA-8424-8F10-C947D704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0" y="1390173"/>
            <a:ext cx="3514110" cy="35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260</cp:revision>
  <cp:lastPrinted>2021-07-20T08:57:41Z</cp:lastPrinted>
  <dcterms:created xsi:type="dcterms:W3CDTF">2021-06-21T09:41:39Z</dcterms:created>
  <dcterms:modified xsi:type="dcterms:W3CDTF">2024-07-19T06:17:47Z</dcterms:modified>
</cp:coreProperties>
</file>