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オリジナル御朱印帳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W91×H160mm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オフセット印刷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昨今流行の御朱印集めにぴったりな御朱印帳です。表紙と背表紙にオリジナルデザインをプリント可能。フルカラー対応可能で、物販用から記念用までおすすめです。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4BB8D77-48C7-167B-E3B6-08D1F1A88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59" y="1394943"/>
            <a:ext cx="3407683" cy="340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63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261</cp:revision>
  <cp:lastPrinted>2021-07-20T08:57:41Z</cp:lastPrinted>
  <dcterms:created xsi:type="dcterms:W3CDTF">2021-06-21T09:41:39Z</dcterms:created>
  <dcterms:modified xsi:type="dcterms:W3CDTF">2024-07-19T06:18:51Z</dcterms:modified>
</cp:coreProperties>
</file>