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オリジナル箸＆箸置きセット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箸置き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アクリル製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箸置き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/27.5×34mm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専用紙ケース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シンプルな文字入れから、フルカラーロゴまで、どんな名入れでも精巧に仕上げられる箸と箸置きのセットです。どちらにもオリジナルプリント可能で記念用等におすすめ。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56D19D1-583F-FB34-051E-46065F982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3" y="1486725"/>
            <a:ext cx="3367560" cy="33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262</cp:revision>
  <cp:lastPrinted>2021-07-20T08:57:41Z</cp:lastPrinted>
  <dcterms:created xsi:type="dcterms:W3CDTF">2021-06-21T09:41:39Z</dcterms:created>
  <dcterms:modified xsi:type="dcterms:W3CDTF">2024-07-19T06:20:41Z</dcterms:modified>
</cp:coreProperties>
</file>