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オリジナル扇子（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間）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竹・紙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インクジェット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オフセット印刷（片面・両面可）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置物や壁掛けなど、装飾用としても人気の高い</a:t>
            </a:r>
            <a:r>
              <a:rPr lang="en-US" altLang="ja-JP" sz="1600" dirty="0"/>
              <a:t>9</a:t>
            </a:r>
            <a:r>
              <a:rPr lang="ja-JP" altLang="en-US" sz="1600" dirty="0"/>
              <a:t>寸</a:t>
            </a:r>
            <a:r>
              <a:rPr lang="en-US" altLang="ja-JP" sz="1600" dirty="0"/>
              <a:t>11</a:t>
            </a:r>
            <a:r>
              <a:rPr lang="ja-JP" altLang="en-US" sz="1600" dirty="0"/>
              <a:t>間タイプの扇子です。扇面にはオリジナルデザインのフルカラー名入れプリントが可能。物販用や記念用に人気のアイテムです。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706CF9C5-5D7B-56FB-F317-2BE9FCBA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1" y="1408571"/>
            <a:ext cx="3446399" cy="34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267</cp:revision>
  <cp:lastPrinted>2021-07-20T08:57:41Z</cp:lastPrinted>
  <dcterms:created xsi:type="dcterms:W3CDTF">2021-06-21T09:41:39Z</dcterms:created>
  <dcterms:modified xsi:type="dcterms:W3CDTF">2024-07-19T06:25:05Z</dcterms:modified>
</cp:coreProperties>
</file>