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67" d="100"/>
          <a:sy n="67" d="100"/>
        </p:scale>
        <p:origin x="357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オリジナル靴下</a:t>
            </a:r>
            <a:endParaRPr lang="ja-JP" altLang="en-US" sz="200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122416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綿、アクリル、ナイロン、ポリエステル、ポリウレタン混合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フリーサイズ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包装：個別袋入れ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</p:cNvCxnSpPr>
          <p:nvPr/>
        </p:nvCxnSpPr>
        <p:spPr>
          <a:xfrm>
            <a:off x="933347" y="5018641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893700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ワンポイント名入れが可能なシンプルな靴下です。イベントやキャンペーンで配布するノベルティグッズ用として、また記念用などとしておすすめのアイテムです。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46" name="Picture 22">
            <a:extLst>
              <a:ext uri="{FF2B5EF4-FFF2-40B4-BE49-F238E27FC236}">
                <a16:creationId xmlns:a16="http://schemas.microsoft.com/office/drawing/2014/main" id="{4DD5B7E3-22A4-62FE-6ED3-9569F7C8B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12" y="1415090"/>
            <a:ext cx="3425563" cy="34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568</TotalTime>
  <Words>65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伊藤佳代</cp:lastModifiedBy>
  <cp:revision>268</cp:revision>
  <cp:lastPrinted>2021-07-20T08:57:41Z</cp:lastPrinted>
  <dcterms:created xsi:type="dcterms:W3CDTF">2021-06-21T09:41:39Z</dcterms:created>
  <dcterms:modified xsi:type="dcterms:W3CDTF">2024-07-19T06:25:57Z</dcterms:modified>
</cp:coreProperties>
</file>