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オリジナルクッション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昇華転写印刷、綿入り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モコモコフワフワのシンプルな</a:t>
            </a:r>
            <a:r>
              <a:rPr lang="en-US" altLang="ja-JP" sz="1600" dirty="0"/>
              <a:t>30cm</a:t>
            </a:r>
            <a:r>
              <a:rPr lang="ja-JP" altLang="en-US" sz="1600" dirty="0"/>
              <a:t>サイズのクッションです。余計なものが一切ないため、名入れプリントするどんなオリジナルデザインにもマッチします。物販用や記念用におすすめ。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8F1B49C9-D00A-F95A-FE9F-85108467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1" y="1436554"/>
            <a:ext cx="3379459" cy="33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272</cp:revision>
  <cp:lastPrinted>2021-07-20T08:57:41Z</cp:lastPrinted>
  <dcterms:created xsi:type="dcterms:W3CDTF">2021-06-21T09:41:39Z</dcterms:created>
  <dcterms:modified xsi:type="dcterms:W3CDTF">2024-07-19T06:30:11Z</dcterms:modified>
</cp:coreProperties>
</file>