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オリジナルエコバッグ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テトロントロピカル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ｗ280×h550×d110(mm)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バイアステープ加工/ポケット付き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個別袋入れ：あり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印刷：昇華転写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レジ袋を軽減してエコに貢献できるエコバッグを、オリジナルプリントで作成可能！ワンポイント名入れはもちろん、全面フルカラーも精巧にお仕上げいたします。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