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オリジナルマグネットシート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厚み：0.4mm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ｗ90×h60(mm)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ラミネート加工：あり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個別袋入れ：あり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印刷：オンデマンド印刷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スチール面でしたらどこでも貼り付けられるマグネットシートをフルカラーのオリジナルデザイン製作いたします。デザインに合わせて周囲をカットすることも可能です！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