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151908"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オリジナルアイマスク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素材：ダブルスエード</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ウレタン</a:t>
            </a:r>
          </a:p>
          <a:p>
            <a:r>
              <a:rPr lang="ja-JP" altLang="en-US" sz="900" dirty="0">
                <a:latin typeface="Meiryo UI" panose="020B0604030504040204" pitchFamily="34" charset="-128"/>
                <a:ea typeface="Meiryo UI" panose="020B0604030504040204" pitchFamily="34" charset="-128"/>
              </a:rPr>
              <a:t>サイズ：ｗ</a:t>
            </a:r>
            <a:r>
              <a:rPr lang="en-US" altLang="ja-JP" sz="900" dirty="0">
                <a:latin typeface="Meiryo UI" panose="020B0604030504040204" pitchFamily="34" charset="-128"/>
                <a:ea typeface="Meiryo UI" panose="020B0604030504040204" pitchFamily="34" charset="-128"/>
              </a:rPr>
              <a:t>187×h102(mm)</a:t>
            </a:r>
          </a:p>
          <a:p>
            <a:r>
              <a:rPr lang="ja-JP" altLang="en-US" sz="900" dirty="0">
                <a:latin typeface="Meiryo UI" panose="020B0604030504040204" pitchFamily="34" charset="-128"/>
                <a:ea typeface="Meiryo UI" panose="020B0604030504040204" pitchFamily="34" charset="-128"/>
              </a:rPr>
              <a:t>機能：バイアステープ（既製色よりご選択）</a:t>
            </a:r>
          </a:p>
          <a:p>
            <a:r>
              <a:rPr lang="ja-JP" altLang="en-US" sz="900" dirty="0">
                <a:latin typeface="Meiryo UI" panose="020B0604030504040204" pitchFamily="34" charset="-128"/>
                <a:ea typeface="Meiryo UI" panose="020B0604030504040204" pitchFamily="34" charset="-128"/>
              </a:rPr>
              <a:t>包装：個別袋入れ：あり</a:t>
            </a:r>
          </a:p>
          <a:p>
            <a:r>
              <a:rPr lang="ja-JP" altLang="en-US" sz="900" dirty="0">
                <a:latin typeface="Meiryo UI" panose="020B0604030504040204" pitchFamily="34" charset="-128"/>
                <a:ea typeface="Meiryo UI" panose="020B0604030504040204" pitchFamily="34" charset="-128"/>
              </a:rPr>
              <a:t>備考：印刷：昇華転写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旅行会社やスパのノベルティグッズとして人気の高いアイマスクです。ロゴや店名などのシンプルな名入れはもちろん、フルカラーの全面プリントも可能なアイテムです。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6" name="図 55">
            <a:extLst>
              <a:ext uri="{FF2B5EF4-FFF2-40B4-BE49-F238E27FC236}">
                <a16:creationId xmlns:a16="http://schemas.microsoft.com/office/drawing/2014/main" id="{2A0ACCB0-E5DD-0F68-24A1-70C92E93C2C6}"/>
              </a:ext>
            </a:extLst>
          </p:cNvPr>
          <p:cNvPicPr>
            <a:picLocks noChangeAspect="1"/>
          </p:cNvPicPr>
          <p:nvPr/>
        </p:nvPicPr>
        <p:blipFill>
          <a:blip r:embed="rId5"/>
          <a:stretch>
            <a:fillRect/>
          </a:stretch>
        </p:blipFill>
        <p:spPr>
          <a:xfrm>
            <a:off x="709624" y="1372502"/>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1128</TotalTime>
  <Words>84</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272</cp:revision>
  <cp:lastPrinted>2021-07-20T08:57:41Z</cp:lastPrinted>
  <dcterms:created xsi:type="dcterms:W3CDTF">2021-06-21T09:41:39Z</dcterms:created>
  <dcterms:modified xsi:type="dcterms:W3CDTF">2024-09-10T06:56:15Z</dcterms:modified>
</cp:coreProperties>
</file>