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7" d="100"/>
          <a:sy n="87" d="100"/>
        </p:scale>
        <p:origin x="450"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2024/9/10</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2024/9/10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151908"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オリジナルネックピロー</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787011"/>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素材：ポリエステルツイル</a:t>
            </a:r>
          </a:p>
          <a:p>
            <a:r>
              <a:rPr lang="ja-JP" altLang="en-US" sz="900" dirty="0">
                <a:latin typeface="Meiryo UI" panose="020B0604030504040204" pitchFamily="34" charset="-128"/>
                <a:ea typeface="Meiryo UI" panose="020B0604030504040204" pitchFamily="34" charset="-128"/>
              </a:rPr>
              <a:t>サイズ：</a:t>
            </a:r>
            <a:r>
              <a:rPr lang="en-US" altLang="ja-JP" sz="900" dirty="0">
                <a:latin typeface="Meiryo UI" panose="020B0604030504040204" pitchFamily="34" charset="-128"/>
                <a:ea typeface="Meiryo UI" panose="020B0604030504040204" pitchFamily="34" charset="-128"/>
              </a:rPr>
              <a:t>w300×h370×d100(mm)</a:t>
            </a:r>
          </a:p>
          <a:p>
            <a:r>
              <a:rPr lang="ja-JP" altLang="en-US" sz="900" dirty="0">
                <a:latin typeface="Meiryo UI" panose="020B0604030504040204" pitchFamily="34" charset="-128"/>
                <a:ea typeface="Meiryo UI" panose="020B0604030504040204" pitchFamily="34" charset="-128"/>
              </a:rPr>
              <a:t>機能：綿入り</a:t>
            </a:r>
          </a:p>
          <a:p>
            <a:r>
              <a:rPr lang="ja-JP" altLang="en-US" sz="900" dirty="0">
                <a:latin typeface="Meiryo UI" panose="020B0604030504040204" pitchFamily="34" charset="-128"/>
                <a:ea typeface="Meiryo UI" panose="020B0604030504040204" pitchFamily="34" charset="-128"/>
              </a:rPr>
              <a:t>包装：個別袋入れ：あり</a:t>
            </a:r>
          </a:p>
          <a:p>
            <a:r>
              <a:rPr lang="ja-JP" altLang="en-US" sz="900" dirty="0">
                <a:latin typeface="Meiryo UI" panose="020B0604030504040204" pitchFamily="34" charset="-128"/>
                <a:ea typeface="Meiryo UI" panose="020B0604030504040204" pitchFamily="34" charset="-128"/>
              </a:rPr>
              <a:t>備考：印刷：昇華転写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ホテル業界や旅行業界、また様々なイベントのノベルティアイテムとして使用されることの多い綿入りのネックピロー。全面フルカラーでオリジナルプリントも可能です。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46" name="図 45">
            <a:extLst>
              <a:ext uri="{FF2B5EF4-FFF2-40B4-BE49-F238E27FC236}">
                <a16:creationId xmlns:a16="http://schemas.microsoft.com/office/drawing/2014/main" id="{48C5768F-A5EF-B303-C03E-166E784399D2}"/>
              </a:ext>
            </a:extLst>
          </p:cNvPr>
          <p:cNvPicPr>
            <a:picLocks noChangeAspect="1"/>
          </p:cNvPicPr>
          <p:nvPr/>
        </p:nvPicPr>
        <p:blipFill>
          <a:blip r:embed="rId5"/>
          <a:stretch>
            <a:fillRect/>
          </a:stretch>
        </p:blipFill>
        <p:spPr>
          <a:xfrm>
            <a:off x="709624" y="1422051"/>
            <a:ext cx="3615881" cy="3615881"/>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1112</TotalTime>
  <Words>73</Words>
  <Application>Microsoft Office PowerPoint</Application>
  <PresentationFormat>画面に合わせる (4:3)</PresentationFormat>
  <Paragraphs>15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271</cp:revision>
  <cp:lastPrinted>2021-07-20T08:57:41Z</cp:lastPrinted>
  <dcterms:created xsi:type="dcterms:W3CDTF">2021-06-21T09:41:39Z</dcterms:created>
  <dcterms:modified xsi:type="dcterms:W3CDTF">2024-09-10T06:40:06Z</dcterms:modified>
</cp:coreProperties>
</file>