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オリジナルドームピンズ</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真鍮/ニッケル</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既成型よりご選択</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機能 : 裏：バタフライクラッチ</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個別袋入れ：あり</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印刷：インクジェット+エポ</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フルカラーのオリジナルロゴを精巧に特別感あるピンズにお仕上げいたします。企業や団体のシンボルとしてはもちろん、プロモーショングッズ等としてもおすすめです。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