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オリジナルフルカラー名入れ箸＋オリジナル台紙セット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箸：天然木・天然竹、ポリエステル 台紙：紙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16×230(mm)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箸本体と台紙にそれぞれオリジナル名入れがフルカラーで出来るセット商品です。箸にお名前やメッセージを入れると同時に、台紙もオリジナルデザインにすることで記念用などにも人気です。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