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アクリルスプーン オリジナルフルカラー名入れ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34×190(mm)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アクリル製のすっきりと上品なスプーンにオリジナル名入れがフルカラーでできるアイテム。飲食店のオリジナルグッズや記念用まで、幅広いシーンにご活用いただけます。黒と朱の2色展開です。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