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白木カレースプーン オリジナルフルカラー名入れ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40×190(mm)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親しみやすさと温かみを感じる白木素材のスプーンです。オリジナルデザインの名入れプリントがフルカラーで可能なため、グッズ用にも物販用にも記念用にもおすすめのアイテムです。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