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ハーフケース オリジナルフルカラー名入れ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AS樹脂・シリコンゴム（箸抜け防止ゴム）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23×150×11(mm)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10g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OPP入り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UVインクジェット印刷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お橋専用のハーフケースです。すっきりとしたシンプルな形状に、オリジナルデザインの名入れプリントがフルカラーで可能なため、物販用や記念用などにおすすめのアイテムです。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