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アクリルレンゲ オリジナルフルカラー名入れ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45×175(mm)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すっきりと上品なレンゲにフルカラーでオリジナル名入れができるアイテムです。飲食店のオリジナルグッズや記念用まで、幅広いシーンにご活用いただけます。黒と朱の2色展開から選択可能です。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