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オリジナル箸袋</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ポリエステル</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250×167(mm)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10g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OPP入り</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シルク1c名入れ</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マイ箸を持ち歩くのに便利な、シンプルで上品な箸袋です。黒、朱、茶の3色展開から選択が可能でオリジナルデザインの名入れプリントも承っております。記念用などにおすすめ。</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