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オリジナル扇子袋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ポリエステル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42×215(mm)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熱転写4cプリント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バッグの中などに入れて扇面を痛めたりするのを防ぐ、扇子専用の袋です。黒・グレー・茶の3色展開からお選びいただけます。オリジナル名入れプリントが可能で記念用などにも最適。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