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オリジナル応援バルーン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DX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素材：ナイロンフィルムラミネート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サイズ：膨らまし後サイズ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:W6Φ×H58cm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機能：逆止弁内蔵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付属品：バルーン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+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ストロー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本を取扱説明書兼パッケージに封入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スポーツ観戦する際の応援グッズとして人気のある応援バルーンです。全</a:t>
            </a:r>
            <a:r>
              <a:rPr lang="en-US" altLang="ja-JP" sz="1600" dirty="0"/>
              <a:t>6</a:t>
            </a:r>
            <a:r>
              <a:rPr lang="ja-JP" altLang="en-US" sz="1600" dirty="0"/>
              <a:t>色から選べ、チームカラーに合わせて使用することができます。名入れは</a:t>
            </a:r>
            <a:r>
              <a:rPr lang="en-US" altLang="ja-JP" sz="1600" dirty="0"/>
              <a:t>1</a:t>
            </a:r>
            <a:r>
              <a:rPr lang="ja-JP" altLang="en-US" sz="1600" dirty="0"/>
              <a:t>色のみの対応です。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69757A0-9DC8-9F3C-D7EF-A8C210C12A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07945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93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2024-09-11T06:33:17Z</dcterms:modified>
</cp:coreProperties>
</file>