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レザー調フセンブック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材：カバー：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、フセン：上質紙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105×10×76mm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（包装形態：透明袋）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レザー調のカバーが高級感がある格好良いフセンブックです。フセンは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種類のサイズをそれぞれ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色用意しておりますので、とっても便利にご活用いただけるかと思います。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E14E636-CF65-2D49-8FF2-DE97E46A5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20" y="1463746"/>
            <a:ext cx="3539835" cy="35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2024-07-25T01:42:12Z</dcterms:modified>
</cp:coreProperties>
</file>