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カバー付フセンメモ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材：カバー：コート紙、フセン：上質紙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82×4×55mm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（包装形態：透明袋）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オフィス内のちょっとした業務連絡から、ご家庭のキッチン等で使用するメモまで、幅広く利用できるフセンを可愛らしいカバー付きでご用意いたしました。販促グッズ等におすすめです。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0EBE9FB-B798-4A4B-88E3-7E350E65A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77" y="1848107"/>
            <a:ext cx="3741054" cy="26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2024-07-25T01:42:12Z</dcterms:modified>
</cp:coreProperties>
</file>