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818"/>
  </p:normalViewPr>
  <p:slideViewPr>
    <p:cSldViewPr snapToGrid="0" snapToObjects="1">
      <p:cViewPr>
        <p:scale>
          <a:sx n="190" d="100"/>
          <a:sy n="190" d="100"/>
        </p:scale>
        <p:origin x="248" y="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タッチペン付ビジネスペン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13×11×144mm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能：タッチペン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考：シルバー・ブルー・ブラック・シャンパンゴールド・レッド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ドイツ製インク使用</a:t>
            </a:r>
            <a:r>
              <a:rPr lang="en-US" altLang="ja-JP" sz="900" dirty="0">
                <a:latin typeface="Meiryo UI" panose="020B0604030504040204" pitchFamily="34" charset="-128"/>
                <a:ea typeface="Meiryo UI" panose="020B0604030504040204" pitchFamily="34" charset="-128"/>
              </a:rPr>
              <a:t>/0.7mm</a:t>
            </a:r>
            <a:r>
              <a:rPr lang="ja-JP" altLang="en-US" sz="900">
                <a:latin typeface="Meiryo UI" panose="020B0604030504040204" pitchFamily="34" charset="-128"/>
                <a:ea typeface="Meiryo UI" panose="020B0604030504040204" pitchFamily="34" charset="-128"/>
              </a:rPr>
              <a:t>黒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本体色ブルー・レッドはフルカラー印刷対応不可となります。</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スーツの胸ポケットなどに差していても様になるすっきりとした見た目のボールペンです。頭の部分はタッチペン機能となっておりますので、タブレット操作にも大変役立ちます。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7458F34-7B3D-EF44-BD40-E90D4B78879F}"/>
              </a:ext>
            </a:extLst>
          </p:cNvPr>
          <p:cNvPicPr>
            <a:picLocks noChangeAspect="1"/>
          </p:cNvPicPr>
          <p:nvPr/>
        </p:nvPicPr>
        <p:blipFill>
          <a:blip r:embed="rId5"/>
          <a:stretch>
            <a:fillRect/>
          </a:stretch>
        </p:blipFill>
        <p:spPr>
          <a:xfrm>
            <a:off x="763669" y="1638319"/>
            <a:ext cx="3506458" cy="324306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107</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2024-07-25T01:42:13Z</dcterms:modified>
</cp:coreProperties>
</file>