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54×5×85mm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28g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考：ホワイト・ピンク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女性向けの販促イベントや、キャンペーンのノベルティグッズとして人気の高いポケットミラー。手の平サイズでその名の通りポケットにも簡単に収納できるため便利に活用できます。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438864-82D6-5F45-A094-25F6505C6B0C}"/>
              </a:ext>
            </a:extLst>
          </p:cNvPr>
          <p:cNvPicPr>
            <a:picLocks noChangeAspect="1"/>
          </p:cNvPicPr>
          <p:nvPr/>
        </p:nvPicPr>
        <p:blipFill>
          <a:blip r:embed="rId5"/>
          <a:stretch>
            <a:fillRect/>
          </a:stretch>
        </p:blipFill>
        <p:spPr>
          <a:xfrm>
            <a:off x="650579" y="1369032"/>
            <a:ext cx="3779215" cy="365896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78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2024-07-25T01:42:13Z</dcterms:modified>
</cp:coreProperties>
</file>