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今治ミニタオルハンカチ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（シャーリング加工）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200×200mm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（包装形態：透明袋）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14g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生産国：日本製（愛媛県今治）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考：茜・檸檬・桜・若草・藍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優しい肌触りで高い人気を誇る今治産のミニタオルハンカチです。手頃なサイズのためばらまき用のノベルティグッズとしても最適。日常的に使用するものですから名入れプリントの訴求効果も抜群。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0F0CEA8-D1D4-2246-943A-BFE3A297C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65" y="1732934"/>
            <a:ext cx="4050912" cy="289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102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2024-07-25T01:42:15Z</dcterms:modified>
</cp:coreProperties>
</file>