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エマージェンシーボトルキット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材：ボトル：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：ボトル：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φ75×190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80×80×200mm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付属品：セット内容：ウォーターボトル（満水容量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690ml)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・懐中電灯、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防寒用アルミシート、マスク、救急絆創膏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生産国：日本国内でセット加工しています。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考：電池（懐中電灯）：単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本使用（別売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携帯がしやすいウォーターボトルに非常時重宝する懐中電灯、防寒用アルミシート、マスク、救急絆創膏をセットしました。ご家庭で必要なものを追加封入して常備する事もできます。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A9E699C-BDC2-2303-152F-4E6E7D9A5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62" y="1371901"/>
            <a:ext cx="3702827" cy="37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133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2024-09-11T08:48:37Z</dcterms:modified>
</cp:coreProperties>
</file>