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タッチペン付マルチツールペン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、スチール、鉄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15×11×148mm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（包装形態：透明袋）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能：ボールペン、タッチペン、スケール、水平器、プラスドライバー、マイナスドライバー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考：ブラック・グリーン・シルバー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ドイツ製黒インク使用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/0.7mm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今やビジネスシーンにも欠かすことのできないタブレットを、手軽に正確に操作できるタッチペン機能付きのボールペンです。ビジネスシーン向けのノベルティグッズとして人気です。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9FEC1D3-FCC1-F772-0EED-575D6B20A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12" y="1383799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97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2024-07-25T01:42:19Z</dcterms:modified>
</cp:coreProperties>
</file>