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プリントコルクコースター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材：コルク</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：スクエア：</a:t>
            </a:r>
            <a:r>
              <a:rPr lang="en-US" altLang="ja-JP" sz="900" dirty="0">
                <a:latin typeface="Meiryo UI" panose="020B0604030504040204" pitchFamily="34" charset="-128"/>
                <a:ea typeface="Meiryo UI" panose="020B0604030504040204" pitchFamily="34" charset="-128"/>
              </a:rPr>
              <a:t>90×90mm</a:t>
            </a:r>
            <a:r>
              <a:rPr lang="ja-JP" altLang="en-US" sz="900">
                <a:latin typeface="Meiryo UI" panose="020B0604030504040204" pitchFamily="34" charset="-128"/>
                <a:ea typeface="Meiryo UI" panose="020B0604030504040204" pitchFamily="34" charset="-128"/>
              </a:rPr>
              <a:t>、サークル：</a:t>
            </a:r>
            <a:r>
              <a:rPr lang="el-GR" altLang="ja-JP" sz="900" dirty="0">
                <a:latin typeface="Meiryo UI" panose="020B0604030504040204" pitchFamily="34" charset="-128"/>
                <a:ea typeface="Meiryo UI" panose="020B0604030504040204" pitchFamily="34" charset="-128"/>
              </a:rPr>
              <a:t>φ90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（包装形態：透明袋（印刷なしの場合は添付））</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量：スクエア：約</a:t>
            </a:r>
            <a:r>
              <a:rPr lang="en-US" altLang="ja-JP" sz="900" dirty="0">
                <a:latin typeface="Meiryo UI" panose="020B0604030504040204" pitchFamily="34" charset="-128"/>
                <a:ea typeface="Meiryo UI" panose="020B0604030504040204" pitchFamily="34" charset="-128"/>
              </a:rPr>
              <a:t>6g</a:t>
            </a:r>
            <a:r>
              <a:rPr lang="ja-JP" altLang="en-US" sz="900">
                <a:latin typeface="Meiryo UI" panose="020B0604030504040204" pitchFamily="34" charset="-128"/>
                <a:ea typeface="Meiryo UI" panose="020B0604030504040204" pitchFamily="34" charset="-128"/>
              </a:rPr>
              <a:t>、サークル：約</a:t>
            </a:r>
            <a:r>
              <a:rPr lang="en-US" altLang="ja-JP" sz="900" dirty="0">
                <a:latin typeface="Meiryo UI" panose="020B0604030504040204" pitchFamily="34" charset="-128"/>
                <a:ea typeface="Meiryo UI" panose="020B0604030504040204" pitchFamily="34" charset="-128"/>
              </a:rPr>
              <a:t>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考：スクエア・サークル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飲食店の店内をはじめ、家庭やオフィスでも便利に活用できることからノベルティグッズとしても人気の高いコルク製のコースターです。プリント面も広いのでプロモーション効果も抜群！</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C1CD208A-9E03-B24A-803F-340B09DE1C09}"/>
              </a:ext>
            </a:extLst>
          </p:cNvPr>
          <p:cNvPicPr>
            <a:picLocks noChangeAspect="1"/>
          </p:cNvPicPr>
          <p:nvPr/>
        </p:nvPicPr>
        <p:blipFill>
          <a:blip r:embed="rId5"/>
          <a:stretch>
            <a:fillRect/>
          </a:stretch>
        </p:blipFill>
        <p:spPr>
          <a:xfrm>
            <a:off x="627897" y="3060138"/>
            <a:ext cx="2325945" cy="1875369"/>
          </a:xfrm>
          <a:prstGeom prst="rect">
            <a:avLst/>
          </a:prstGeom>
        </p:spPr>
      </p:pic>
      <p:pic>
        <p:nvPicPr>
          <p:cNvPr id="12" name="図 11">
            <a:extLst>
              <a:ext uri="{FF2B5EF4-FFF2-40B4-BE49-F238E27FC236}">
                <a16:creationId xmlns:a16="http://schemas.microsoft.com/office/drawing/2014/main" id="{EC517C7F-EA48-D740-B9AD-419E87353080}"/>
              </a:ext>
            </a:extLst>
          </p:cNvPr>
          <p:cNvPicPr>
            <a:picLocks noChangeAspect="1"/>
          </p:cNvPicPr>
          <p:nvPr/>
        </p:nvPicPr>
        <p:blipFill>
          <a:blip r:embed="rId6"/>
          <a:stretch>
            <a:fillRect/>
          </a:stretch>
        </p:blipFill>
        <p:spPr>
          <a:xfrm>
            <a:off x="2164514" y="1326610"/>
            <a:ext cx="2286441" cy="201612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2024-07-25T01:42:19Z</dcterms:modified>
</cp:coreProperties>
</file>