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96" d="100"/>
          <a:sy n="196" d="100"/>
        </p:scale>
        <p:origin x="168" y="44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アルミスポーツボトル</a:t>
            </a:r>
            <a:r>
              <a:rPr lang="en-US" altLang="ja-JP" sz="2000" dirty="0">
                <a:solidFill>
                  <a:schemeClr val="bg1"/>
                </a:solidFill>
                <a:latin typeface="Meiryo UI" panose="020B0604030504040204" pitchFamily="34" charset="-128"/>
                <a:ea typeface="Meiryo UI" panose="020B0604030504040204" pitchFamily="34" charset="-128"/>
              </a:rPr>
              <a:t>500(</a:t>
            </a:r>
            <a:r>
              <a:rPr lang="ja-JP" altLang="en-US" sz="2000">
                <a:solidFill>
                  <a:schemeClr val="bg1"/>
                </a:solidFill>
                <a:latin typeface="Meiryo UI" panose="020B0604030504040204" pitchFamily="34" charset="-128"/>
                <a:ea typeface="Meiryo UI" panose="020B0604030504040204" pitchFamily="34" charset="-128"/>
              </a:rPr>
              <a:t>カラビナ付</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材：アルミ、</a:t>
            </a:r>
            <a:r>
              <a:rPr lang="en-US"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、シリコン</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φ65×208</a:t>
            </a:r>
            <a:r>
              <a:rPr lang="en-US" altLang="ja-JP" sz="900" dirty="0">
                <a:latin typeface="Meiryo UI" panose="020B0604030504040204" pitchFamily="34" charset="-128"/>
                <a:ea typeface="Meiryo UI" panose="020B0604030504040204" pitchFamily="34" charset="-128"/>
              </a:rPr>
              <a:t>mm</a:t>
            </a:r>
            <a:r>
              <a:rPr lang="ja-JP" altLang="en-US" sz="900">
                <a:latin typeface="Meiryo UI" panose="020B0604030504040204" pitchFamily="34" charset="-128"/>
                <a:ea typeface="Meiryo UI" panose="020B0604030504040204" pitchFamily="34" charset="-128"/>
              </a:rPr>
              <a:t>（包装形態：化粧箱：</a:t>
            </a:r>
            <a:r>
              <a:rPr lang="en-US" altLang="ja-JP" sz="900" dirty="0">
                <a:latin typeface="Meiryo UI" panose="020B0604030504040204" pitchFamily="34" charset="-128"/>
                <a:ea typeface="Meiryo UI" panose="020B0604030504040204" pitchFamily="34" charset="-128"/>
              </a:rPr>
              <a:t>70×70×215mm</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500ml</a:t>
            </a:r>
          </a:p>
          <a:p>
            <a:r>
              <a:rPr lang="ja-JP" altLang="en-US" sz="900">
                <a:latin typeface="Meiryo UI" panose="020B0604030504040204" pitchFamily="34" charset="-128"/>
                <a:ea typeface="Meiryo UI" panose="020B0604030504040204" pitchFamily="34" charset="-128"/>
              </a:rPr>
              <a:t>重</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115g</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考：シルバー・ブラック・ブルー</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アウトドアやスポーツ系ショップのオリジナルグッズとして、またイベント等でばらまくノベルティアイテムとして人気の高いスポーツボトル。アルミ製のため軽量で丈夫ですので便利に活用可能。</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8A771E07-0AFE-D64B-9ABC-4D36CA5EF874}"/>
              </a:ext>
            </a:extLst>
          </p:cNvPr>
          <p:cNvPicPr>
            <a:picLocks noChangeAspect="1"/>
          </p:cNvPicPr>
          <p:nvPr/>
        </p:nvPicPr>
        <p:blipFill>
          <a:blip r:embed="rId5"/>
          <a:stretch>
            <a:fillRect/>
          </a:stretch>
        </p:blipFill>
        <p:spPr>
          <a:xfrm>
            <a:off x="628347" y="1496155"/>
            <a:ext cx="3715075" cy="3362487"/>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519</TotalTime>
  <Words>90</Words>
  <Application>Microsoft Office PowerPoint</Application>
  <PresentationFormat>画面に合わせる (4:3)</PresentationFormat>
  <Paragraphs>15</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243</cp:revision>
  <cp:lastPrinted>2021-07-20T08:57:41Z</cp:lastPrinted>
  <dcterms:created xsi:type="dcterms:W3CDTF">2021-06-21T09:41:39Z</dcterms:created>
  <dcterms:modified xsi:type="dcterms:W3CDTF">2024-07-25T01:42:21Z</dcterms:modified>
</cp:coreProperties>
</file>