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置いて充電ワイヤレスチャージャー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φ70×10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（包装形態：化粧箱：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100×20×100mm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量：□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53g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能：入力：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DC5V/1.5A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、出力：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5V/1A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コード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この上に置くだけでスマートフォンの充電が可能な、最新式のワイヤレス充電器です。オリジナルデザインの名入れは天面に可能ですので、高いプロモーション効果が期待できます。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DA70DBF-E5D5-094A-A9CF-8552209B8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10" y="2205695"/>
            <a:ext cx="4106769" cy="227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96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2024-07-25T01:42:25Z</dcterms:modified>
</cp:coreProperties>
</file>