
<file path=[Content_Types].xml><?xml version="1.0" encoding="utf-8"?>
<Types xmlns="http://schemas.openxmlformats.org/package/2006/content-types">
  <Default Extension="emf" ContentType="image/x-em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959"/>
    <p:restoredTop sz="94656"/>
  </p:normalViewPr>
  <p:slideViewPr>
    <p:cSldViewPr snapToGrid="0" snapToObjects="1">
      <p:cViewPr varScale="1">
        <p:scale>
          <a:sx n="196" d="100"/>
          <a:sy n="196" d="100"/>
        </p:scale>
        <p:origin x="168" y="448"/>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2024/7/25</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ひっぱるフィルムフセン</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材：ケース：</a:t>
            </a:r>
            <a:r>
              <a:rPr lang="en-US" altLang="ja-JP" sz="900" dirty="0">
                <a:latin typeface="Meiryo UI" panose="020B0604030504040204" pitchFamily="34" charset="-128"/>
                <a:ea typeface="Meiryo UI" panose="020B0604030504040204" pitchFamily="34" charset="-128"/>
              </a:rPr>
              <a:t>PS</a:t>
            </a:r>
            <a:r>
              <a:rPr lang="ja-JP" altLang="en-US" sz="900">
                <a:latin typeface="Meiryo UI" panose="020B0604030504040204" pitchFamily="34" charset="-128"/>
                <a:ea typeface="Meiryo UI" panose="020B0604030504040204" pitchFamily="34" charset="-128"/>
              </a:rPr>
              <a:t>、フセン：</a:t>
            </a:r>
            <a:r>
              <a:rPr lang="en-US" altLang="ja-JP" sz="900" dirty="0">
                <a:latin typeface="Meiryo UI" panose="020B0604030504040204" pitchFamily="34" charset="-128"/>
                <a:ea typeface="Meiryo UI" panose="020B0604030504040204" pitchFamily="34" charset="-128"/>
              </a:rPr>
              <a:t>PET</a:t>
            </a: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：ケース：</a:t>
            </a:r>
            <a:r>
              <a:rPr lang="el-GR" altLang="ja-JP" sz="900" dirty="0">
                <a:latin typeface="Meiryo UI" panose="020B0604030504040204" pitchFamily="34" charset="-128"/>
                <a:ea typeface="Meiryo UI" panose="020B0604030504040204" pitchFamily="34" charset="-128"/>
              </a:rPr>
              <a:t>φ46×19</a:t>
            </a:r>
            <a:r>
              <a:rPr lang="en-US" altLang="ja-JP" sz="900" dirty="0">
                <a:latin typeface="Meiryo UI" panose="020B0604030504040204" pitchFamily="34" charset="-128"/>
                <a:ea typeface="Meiryo UI" panose="020B0604030504040204" pitchFamily="34" charset="-128"/>
              </a:rPr>
              <a:t>mm</a:t>
            </a:r>
            <a:r>
              <a:rPr lang="ja-JP" altLang="en-US" sz="900">
                <a:latin typeface="Meiryo UI" panose="020B0604030504040204" pitchFamily="34" charset="-128"/>
                <a:ea typeface="Meiryo UI" panose="020B0604030504040204" pitchFamily="34" charset="-128"/>
              </a:rPr>
              <a:t>、フセン：</a:t>
            </a:r>
            <a:r>
              <a:rPr lang="en-US" altLang="ja-JP" sz="900" dirty="0">
                <a:latin typeface="Meiryo UI" panose="020B0604030504040204" pitchFamily="34" charset="-128"/>
                <a:ea typeface="Meiryo UI" panose="020B0604030504040204" pitchFamily="34" charset="-128"/>
              </a:rPr>
              <a:t>15×47mm</a:t>
            </a:r>
            <a:r>
              <a:rPr lang="ja-JP" altLang="en-US" sz="900">
                <a:latin typeface="Meiryo UI" panose="020B0604030504040204" pitchFamily="34" charset="-128"/>
                <a:ea typeface="Meiryo UI" panose="020B0604030504040204" pitchFamily="34" charset="-128"/>
              </a:rPr>
              <a:t>（包装形態：透明袋）</a:t>
            </a:r>
            <a:r>
              <a:rPr lang="en-US" altLang="ja-JP" sz="900" dirty="0">
                <a:latin typeface="Meiryo UI" panose="020B0604030504040204" pitchFamily="34" charset="-128"/>
                <a:ea typeface="Meiryo UI" panose="020B0604030504040204" pitchFamily="34" charset="-128"/>
              </a:rPr>
              <a:t> </a:t>
            </a:r>
          </a:p>
          <a:p>
            <a:r>
              <a:rPr lang="ja-JP" altLang="en-US" sz="900">
                <a:latin typeface="Meiryo UI" panose="020B0604030504040204" pitchFamily="34" charset="-128"/>
                <a:ea typeface="Meiryo UI" panose="020B0604030504040204" pitchFamily="34" charset="-128"/>
              </a:rPr>
              <a:t>重</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量：約</a:t>
            </a:r>
            <a:r>
              <a:rPr lang="en-US" altLang="ja-JP" sz="900" dirty="0">
                <a:latin typeface="Meiryo UI" panose="020B0604030504040204" pitchFamily="34" charset="-128"/>
                <a:ea typeface="Meiryo UI" panose="020B0604030504040204" pitchFamily="34" charset="-128"/>
              </a:rPr>
              <a:t>16g</a:t>
            </a: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考：フセン</a:t>
            </a:r>
            <a:r>
              <a:rPr lang="en-US" altLang="ja-JP" sz="900" dirty="0">
                <a:latin typeface="Meiryo UI" panose="020B0604030504040204" pitchFamily="34" charset="-128"/>
                <a:ea typeface="Meiryo UI" panose="020B0604030504040204" pitchFamily="34" charset="-128"/>
              </a:rPr>
              <a:t>2</a:t>
            </a:r>
            <a:r>
              <a:rPr lang="ja-JP" altLang="en-US" sz="900">
                <a:latin typeface="Meiryo UI" panose="020B0604030504040204" pitchFamily="34" charset="-128"/>
                <a:ea typeface="Meiryo UI" panose="020B0604030504040204" pitchFamily="34" charset="-128"/>
              </a:rPr>
              <a:t>色各</a:t>
            </a:r>
            <a:r>
              <a:rPr lang="en-US" altLang="ja-JP" sz="900" dirty="0">
                <a:latin typeface="Meiryo UI" panose="020B0604030504040204" pitchFamily="34" charset="-128"/>
                <a:ea typeface="Meiryo UI" panose="020B0604030504040204" pitchFamily="34" charset="-128"/>
              </a:rPr>
              <a:t>50</a:t>
            </a:r>
            <a:r>
              <a:rPr lang="ja-JP" altLang="en-US" sz="900">
                <a:latin typeface="Meiryo UI" panose="020B0604030504040204" pitchFamily="34" charset="-128"/>
                <a:ea typeface="Meiryo UI" panose="020B0604030504040204" pitchFamily="34" charset="-128"/>
              </a:rPr>
              <a:t>枚</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オフィスグッズでのノベルティアイテムをお探しでしたらこちらのフィルムフセンはいかがでしょうか？必要な分だけ引っ張って出すことが出来、破れにくいという特性は非常に便利でおすすめです。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D70E9A57-3F3B-BA4F-8484-3846B939108C}"/>
              </a:ext>
            </a:extLst>
          </p:cNvPr>
          <p:cNvPicPr>
            <a:picLocks noChangeAspect="1"/>
          </p:cNvPicPr>
          <p:nvPr/>
        </p:nvPicPr>
        <p:blipFill>
          <a:blip r:embed="rId5"/>
          <a:stretch>
            <a:fillRect/>
          </a:stretch>
        </p:blipFill>
        <p:spPr>
          <a:xfrm>
            <a:off x="661896" y="1819320"/>
            <a:ext cx="3622163" cy="2776041"/>
          </a:xfrm>
          <a:prstGeom prst="rect">
            <a:avLst/>
          </a:prstGeom>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519</TotalTime>
  <Words>92</Words>
  <Application>Microsoft Office PowerPoint</Application>
  <PresentationFormat>画面に合わせる (4:3)</PresentationFormat>
  <Paragraphs>14</Paragraphs>
  <Slides>1</Slides>
  <Notes>1</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vt:i4>
      </vt:variant>
    </vt:vector>
  </HeadingPairs>
  <TitlesOfParts>
    <vt:vector size="7" baseType="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243</cp:revision>
  <cp:lastPrinted>2021-07-20T08:57:41Z</cp:lastPrinted>
  <dcterms:created xsi:type="dcterms:W3CDTF">2021-06-21T09:41:39Z</dcterms:created>
  <dcterms:modified xsi:type="dcterms:W3CDTF">2024-07-25T01:42:26Z</dcterms:modified>
</cp:coreProperties>
</file>