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336" y="-2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今治製プリント用タオルハンカチ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r>
              <a:rPr lang="en-US" altLang="ja-JP" sz="900" dirty="0">
                <a:latin typeface="Meiryo UI" panose="020B0604030504040204" pitchFamily="34" charset="-128"/>
                <a:ea typeface="Meiryo UI" panose="020B0604030504040204" pitchFamily="34" charset="-128"/>
              </a:rPr>
              <a:t>100%</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a:t>
            </a:r>
            <a:r>
              <a:rPr lang="ja-JP" altLang="en-US" sz="90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考：レッド・ネイビー・イエロー・ホワイト・グリーン</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今治製タグ付き（今治ブランドタグは付きません</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今治製プリント用タオルハンカチは日本有数のタオル生産地である愛媛県今治で作られたものです。プリントがより映えるように、表面にシャーリング加工を施しています。今治製タグ付きです。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D4CE2F1-5F8B-F540-B43D-D7B5B1C8F56A}"/>
              </a:ext>
            </a:extLst>
          </p:cNvPr>
          <p:cNvPicPr>
            <a:picLocks noChangeAspect="1"/>
          </p:cNvPicPr>
          <p:nvPr/>
        </p:nvPicPr>
        <p:blipFill>
          <a:blip r:embed="rId5"/>
          <a:stretch>
            <a:fillRect/>
          </a:stretch>
        </p:blipFill>
        <p:spPr>
          <a:xfrm>
            <a:off x="503581" y="1776434"/>
            <a:ext cx="3939781" cy="275697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2024-07-25T01:43:59Z</dcterms:modified>
</cp:coreProperties>
</file>