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コンビニエコバッグ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：バッグ：約</a:t>
            </a:r>
            <a:r>
              <a:rPr lang="en-US" altLang="ja-JP" sz="900" dirty="0">
                <a:latin typeface="Meiryo UI" panose="020B0604030504040204" pitchFamily="34" charset="-128"/>
                <a:ea typeface="Meiryo UI" panose="020B0604030504040204" pitchFamily="34" charset="-128"/>
              </a:rPr>
              <a:t>280×160×180mm</a:t>
            </a:r>
            <a:r>
              <a:rPr lang="ja-JP" altLang="en-US" sz="900">
                <a:latin typeface="Meiryo UI" panose="020B0604030504040204" pitchFamily="34" charset="-128"/>
                <a:ea typeface="Meiryo UI" panose="020B0604030504040204" pitchFamily="34" charset="-128"/>
              </a:rPr>
              <a:t>、ポケット：約</a:t>
            </a:r>
            <a:r>
              <a:rPr lang="en-US" altLang="ja-JP" sz="900" dirty="0">
                <a:latin typeface="Meiryo UI" panose="020B0604030504040204" pitchFamily="34" charset="-128"/>
                <a:ea typeface="Meiryo UI" panose="020B0604030504040204" pitchFamily="34" charset="-128"/>
              </a:rPr>
              <a:t>120×115mm</a:t>
            </a:r>
          </a:p>
          <a:p>
            <a:r>
              <a:rPr lang="ja-JP" altLang="en-US" sz="900">
                <a:latin typeface="Meiryo UI" panose="020B0604030504040204" pitchFamily="34" charset="-128"/>
                <a:ea typeface="Meiryo UI" panose="020B0604030504040204" pitchFamily="34" charset="-128"/>
              </a:rPr>
              <a:t>　　　　　（包装形態：透明袋）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42g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底の広いエコバッグで市販のお弁当をフラットに持ち運べます。コンパクトに持ち運びも出来ますので、ちょっとしたお買い物にも便利なレジ袋削減にも役立つ環境に優しいエコグッズです。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descr="https://www.kilamek-novelty.com/html/upload/save_image/v010445/v010445-01.jpg">
            <a:extLst>
              <a:ext uri="{FF2B5EF4-FFF2-40B4-BE49-F238E27FC236}">
                <a16:creationId xmlns:a16="http://schemas.microsoft.com/office/drawing/2014/main" id="{8EF9E7CD-5B60-0E48-8970-CA74177A6E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319" y="1404811"/>
            <a:ext cx="3567237" cy="356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2024-07-25T01:44:04Z</dcterms:modified>
</cp:coreProperties>
</file>