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ポケットインエコバッグ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：バッグ：約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460×400mm(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ハンドル含まず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・ポケット：約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140×110mm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（包装形態：透明袋）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考：ネイビー・バーガンディ・ブラウン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様々なイベントやキャンペーンのノベルティアイテムとして人気の高いエコバッグですが、こちらはポケットに収納可能なタイプです。持ち歩くにも大変便利ですので、是非ご活用ください。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https://www.kilamek-novelty.com/html/upload/save_image/v010466/v010466-01.jpg">
            <a:extLst>
              <a:ext uri="{FF2B5EF4-FFF2-40B4-BE49-F238E27FC236}">
                <a16:creationId xmlns:a16="http://schemas.microsoft.com/office/drawing/2014/main" id="{FE7FB75C-74DA-E44A-84C7-394962D4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67" y="1373804"/>
            <a:ext cx="3613617" cy="36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2024-07-25T01:44:08Z</dcterms:modified>
</cp:coreProperties>
</file>