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リサイクルポケットインエコバッグ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材：リサイクル</a:t>
            </a:r>
            <a:r>
              <a:rPr lang="en-US" altLang="ja-JP" sz="900" dirty="0">
                <a:latin typeface="Meiryo UI" panose="020B0604030504040204" pitchFamily="34" charset="-128"/>
                <a:ea typeface="Meiryo UI" panose="020B0604030504040204" pitchFamily="34" charset="-128"/>
              </a:rPr>
              <a:t>PET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：バッグ：約</a:t>
            </a:r>
            <a:r>
              <a:rPr lang="en-US" altLang="ja-JP" sz="900" dirty="0">
                <a:latin typeface="Meiryo UI" panose="020B0604030504040204" pitchFamily="34" charset="-128"/>
                <a:ea typeface="Meiryo UI" panose="020B0604030504040204" pitchFamily="34" charset="-128"/>
              </a:rPr>
              <a:t>375×380mm(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、ポケット：約</a:t>
            </a:r>
            <a:r>
              <a:rPr lang="en-US" altLang="ja-JP" sz="900" dirty="0">
                <a:latin typeface="Meiryo UI" panose="020B0604030504040204" pitchFamily="34" charset="-128"/>
                <a:ea typeface="Meiryo UI" panose="020B0604030504040204" pitchFamily="34" charset="-128"/>
              </a:rPr>
              <a:t>120×110mm</a:t>
            </a:r>
          </a:p>
          <a:p>
            <a:r>
              <a:rPr lang="ja-JP" altLang="en-US" sz="900">
                <a:latin typeface="Meiryo UI" panose="020B0604030504040204" pitchFamily="34" charset="-128"/>
                <a:ea typeface="Meiryo UI" panose="020B0604030504040204" pitchFamily="34" charset="-128"/>
              </a:rPr>
              <a:t>　　　　　（包装形態：透明袋）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28g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a:t>
            </a:r>
            <a:r>
              <a:rPr lang="en-US" altLang="ja-JP" sz="1600" dirty="0">
                <a:latin typeface="Meiryo UI" panose="020B0604030504040204" pitchFamily="34" charset="-128"/>
                <a:ea typeface="Meiryo UI" panose="020B0604030504040204" pitchFamily="34" charset="-128"/>
              </a:rPr>
              <a:t>PET</a:t>
            </a:r>
            <a:r>
              <a:rPr lang="ja-JP" altLang="en-US" sz="1600">
                <a:latin typeface="Meiryo UI" panose="020B0604030504040204" pitchFamily="34" charset="-128"/>
                <a:ea typeface="Meiryo UI" panose="020B0604030504040204" pitchFamily="34" charset="-128"/>
              </a:rPr>
              <a:t>を素材にした地球環境に優しい上に、ポケットに収納すればコンパクトになって持ち歩きにも非常に便利なエコバッグです。二色展開からご自由にお選びください。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719E74-9E50-CE44-A657-E6F8B1430520}"/>
              </a:ext>
            </a:extLst>
          </p:cNvPr>
          <p:cNvPicPr>
            <a:picLocks noChangeAspect="1"/>
          </p:cNvPicPr>
          <p:nvPr/>
        </p:nvPicPr>
        <p:blipFill>
          <a:blip r:embed="rId5"/>
          <a:stretch>
            <a:fillRect/>
          </a:stretch>
        </p:blipFill>
        <p:spPr>
          <a:xfrm>
            <a:off x="548311" y="1605893"/>
            <a:ext cx="1990665" cy="3229989"/>
          </a:xfrm>
          <a:prstGeom prst="rect">
            <a:avLst/>
          </a:prstGeom>
        </p:spPr>
      </p:pic>
      <p:pic>
        <p:nvPicPr>
          <p:cNvPr id="16" name="図 15">
            <a:extLst>
              <a:ext uri="{FF2B5EF4-FFF2-40B4-BE49-F238E27FC236}">
                <a16:creationId xmlns:a16="http://schemas.microsoft.com/office/drawing/2014/main" id="{CE16B119-5B60-F24F-AD0A-D5FFB932A147}"/>
              </a:ext>
            </a:extLst>
          </p:cNvPr>
          <p:cNvPicPr>
            <a:picLocks noChangeAspect="1"/>
          </p:cNvPicPr>
          <p:nvPr/>
        </p:nvPicPr>
        <p:blipFill>
          <a:blip r:embed="rId6"/>
          <a:stretch>
            <a:fillRect/>
          </a:stretch>
        </p:blipFill>
        <p:spPr>
          <a:xfrm>
            <a:off x="2520163" y="1691008"/>
            <a:ext cx="1976714" cy="318297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92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2024-07-25T01:44:12Z</dcterms:modified>
</cp:coreProperties>
</file>