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スリム真空ボトル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260ml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材：ステンレス、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、シリコン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φ57×175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（包装形態：化粧箱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:60×60×183mm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260ml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230g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能：■保温効力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:95℃→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46℃(6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時間後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■保冷効力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:4℃→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8℃(6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時間後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考：ブラック・ホワイト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すっきりシンプルでオシャレなデザインながら、保冷温性の高い真空二重構造の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260ml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ステンレスボトルです。カラーバリエーションはホワイトとブラックの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色展開。是非ご活用ください。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C725DFE-17CE-E842-9178-4D9C27BF1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139" y="1496155"/>
            <a:ext cx="3109826" cy="349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117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2024-07-25T01:44:12Z</dcterms:modified>
</cp:coreProperties>
</file>