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スマホスタンド付き抗菌ボールペン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φ11×16×146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（包装形態：透明袋）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考：ミントグリーン・イエロー・ピンク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ドイツ製インク使用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/0.7mm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黒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スマホスタンドとしても利用できるため、仕事や勉強の休憩中などにもとっても便利な抗菌仕様のボールペンです。カラーバリエーションは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色展開。名入れ可能ですので販促用などにもおすすめ。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E8A2B0C-E4FB-4944-BBE3-FA30F6FEB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30" y="1992533"/>
            <a:ext cx="3779799" cy="26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2024-07-25T01:44:13Z</dcterms:modified>
</cp:coreProperties>
</file>