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真空ステンレスボトル</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材：本体：ステンレス、蓋：</a:t>
            </a:r>
            <a:r>
              <a:rPr lang="en-US" altLang="ja-JP" sz="900" dirty="0">
                <a:latin typeface="Meiryo UI" panose="020B0604030504040204" pitchFamily="34" charset="-128"/>
                <a:ea typeface="Meiryo UI" panose="020B0604030504040204" pitchFamily="34" charset="-128"/>
              </a:rPr>
              <a:t>PP</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φ58×200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64×64×208mm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300ml</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230g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能：保温効力：</a:t>
            </a:r>
            <a:r>
              <a:rPr lang="en-US" altLang="ja-JP" sz="900" dirty="0">
                <a:latin typeface="Meiryo UI" panose="020B0604030504040204" pitchFamily="34" charset="-128"/>
                <a:ea typeface="Meiryo UI" panose="020B0604030504040204" pitchFamily="34" charset="-128"/>
              </a:rPr>
              <a:t>95℃→</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a:t>
            </a:r>
            <a:r>
              <a:rPr lang="ja-JP" altLang="en-US" sz="900">
                <a:latin typeface="Meiryo UI" panose="020B0604030504040204" pitchFamily="34" charset="-128"/>
                <a:ea typeface="Meiryo UI" panose="020B0604030504040204" pitchFamily="34" charset="-128"/>
              </a:rPr>
              <a:t>時間後</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保冷効力：</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9.1℃(6</a:t>
            </a:r>
            <a:r>
              <a:rPr lang="ja-JP" altLang="en-US" sz="900">
                <a:latin typeface="Meiryo UI" panose="020B0604030504040204" pitchFamily="34" charset="-128"/>
                <a:ea typeface="Meiryo UI" panose="020B0604030504040204" pitchFamily="34" charset="-128"/>
              </a:rPr>
              <a:t>時間後</a:t>
            </a:r>
            <a:r>
              <a:rPr lang="en-US" altLang="ja-JP" sz="900" dirty="0">
                <a:latin typeface="Meiryo UI" panose="020B0604030504040204" pitchFamily="34" charset="-128"/>
                <a:ea typeface="Meiryo UI" panose="020B0604030504040204" pitchFamily="34" charset="-128"/>
              </a:rPr>
              <a:t>)</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スリムタイプのため持ち運びも楽々で普段のランチ用などにもぴったりのステンレスボトルです。真空二重構造で保冷・保温力も抜群です。オリジナル名入れも格安で承りますので是非ご活用下さい。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BE2A6FE-6112-1A4A-AF32-7B1A7D36157F}"/>
              </a:ext>
            </a:extLst>
          </p:cNvPr>
          <p:cNvPicPr>
            <a:picLocks noChangeAspect="1"/>
          </p:cNvPicPr>
          <p:nvPr/>
        </p:nvPicPr>
        <p:blipFill>
          <a:blip r:embed="rId5"/>
          <a:stretch>
            <a:fillRect/>
          </a:stretch>
        </p:blipFill>
        <p:spPr>
          <a:xfrm>
            <a:off x="1934637" y="1471976"/>
            <a:ext cx="1110287" cy="355778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115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2024-07-25T01:44:13Z</dcterms:modified>
</cp:coreProperties>
</file>