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バンブーエコカトラリーセット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149406"/>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、竹繊維</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ケース：</a:t>
            </a:r>
            <a:r>
              <a:rPr lang="en-US" altLang="ja-JP" sz="900" b="0" i="0" dirty="0">
                <a:solidFill>
                  <a:srgbClr val="333333"/>
                </a:solidFill>
                <a:effectLst/>
                <a:latin typeface="-apple-system"/>
              </a:rPr>
              <a:t>W176×D56×H30mm</a:t>
            </a:r>
            <a:r>
              <a:rPr lang="ja-JP" altLang="en-US" sz="900" b="0" i="0" dirty="0">
                <a:solidFill>
                  <a:srgbClr val="333333"/>
                </a:solidFill>
                <a:effectLst/>
                <a:latin typeface="-apple-system"/>
              </a:rPr>
              <a:t>、箸：全長</a:t>
            </a:r>
            <a:r>
              <a:rPr lang="en-US" altLang="ja-JP" sz="900" b="0" i="0" dirty="0">
                <a:solidFill>
                  <a:srgbClr val="333333"/>
                </a:solidFill>
                <a:effectLst/>
                <a:latin typeface="-apple-system"/>
              </a:rPr>
              <a:t>165mm</a:t>
            </a:r>
            <a:r>
              <a:rPr lang="ja-JP" altLang="en-US" sz="900" b="0" i="0" dirty="0">
                <a:solidFill>
                  <a:srgbClr val="333333"/>
                </a:solidFill>
                <a:effectLst/>
                <a:latin typeface="-apple-system"/>
              </a:rPr>
              <a:t>、スプーン：全</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長</a:t>
            </a:r>
            <a:r>
              <a:rPr lang="en-US" altLang="ja-JP" sz="900" b="0" i="0" dirty="0">
                <a:solidFill>
                  <a:srgbClr val="333333"/>
                </a:solidFill>
                <a:effectLst/>
                <a:latin typeface="-apple-system"/>
              </a:rPr>
              <a:t>157mm</a:t>
            </a:r>
            <a:r>
              <a:rPr lang="ja-JP" altLang="en-US" sz="900" b="0" i="0" dirty="0">
                <a:solidFill>
                  <a:srgbClr val="333333"/>
                </a:solidFill>
                <a:effectLst/>
                <a:latin typeface="-apple-system"/>
              </a:rPr>
              <a:t>、フォーク：全長</a:t>
            </a:r>
            <a:r>
              <a:rPr lang="en-US" altLang="ja-JP" sz="900" b="0" i="0" dirty="0">
                <a:solidFill>
                  <a:srgbClr val="333333"/>
                </a:solidFill>
                <a:effectLst/>
                <a:latin typeface="-apple-system"/>
              </a:rPr>
              <a:t>150mm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75g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4245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7041"/>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150785"/>
            <a:ext cx="2917065" cy="253274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竹繊維とプラスチックを混合して作られた携帯カトラリーセット。繰り返し使うことで使い捨てを減らし、更にプラスチックの使用量も削減する環境に優しいアイテムです。竹は成長が早く豊富な資源供給が可能なため環境保護に貢献し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842</TotalTime>
  <Words>117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941</cp:revision>
  <cp:lastPrinted>2021-07-20T08:57:41Z</cp:lastPrinted>
  <dcterms:created xsi:type="dcterms:W3CDTF">2021-06-21T09:41:39Z</dcterms:created>
  <dcterms:modified xsi:type="dcterms:W3CDTF">2024-07-25T01:44:18Z</dcterms:modified>
</cp:coreProperties>
</file>