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モバイルアームスタンド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、シリコン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W66×D110×H26mm(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たたみ時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W66×D110×H124?164mm(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使用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150g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化粧箱：約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W72×D29×H115mm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高さと角度を自由に調節できるモバイルスタンド。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USB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コードを差したままでも端末を置くことができ、リモート会議等にも使いやすい仕様です。また、コンパクトにたたんむことで携帯しやすくなります。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108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951</cp:revision>
  <cp:lastPrinted>2021-07-20T08:57:41Z</cp:lastPrinted>
  <dcterms:created xsi:type="dcterms:W3CDTF">2021-06-21T09:41:39Z</dcterms:created>
  <dcterms:modified xsi:type="dcterms:W3CDTF">2024-07-25T01:44:18Z</dcterms:modified>
</cp:coreProperties>
</file>