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アルコールハンディウェット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不織布、エタノール、水、除菌剤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ティッシュ：約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W200×H150mm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、外装：約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W140×H70mm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44g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なし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いつでもどこでもすっきり清潔に。携帯しやすいハンディタイプの除菌ウェットティッシュです。■アルコール配合、■日本製　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※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すべての菌を除菌するわけではありません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949</cp:revision>
  <cp:lastPrinted>2021-07-20T08:57:41Z</cp:lastPrinted>
  <dcterms:created xsi:type="dcterms:W3CDTF">2021-06-21T09:41:39Z</dcterms:created>
  <dcterms:modified xsi:type="dcterms:W3CDTF">2024-07-25T01:44:19Z</dcterms:modified>
</cp:coreProperties>
</file>