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カラビナマルチ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ケーブル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カラビナ：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、ケーブル：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本体部分：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W30×D7×H53mm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、ケーブル長さ：約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86mm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24g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W39×D17×H140mm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種類の端末に対応できる多機能な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USB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ケーブル。カラビナ式だからバッグなどに吊り下げて携帯しやすい仕様です。また、充電だけでなく写真などのデータ転送も可能です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102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946</cp:revision>
  <cp:lastPrinted>2021-07-20T08:57:41Z</cp:lastPrinted>
  <dcterms:created xsi:type="dcterms:W3CDTF">2021-06-21T09:41:39Z</dcterms:created>
  <dcterms:modified xsi:type="dcterms:W3CDTF">2024-07-25T01:44:20Z</dcterms:modified>
</cp:coreProperties>
</file>