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2" d="100"/>
          <a:sy n="92" d="100"/>
        </p:scale>
        <p:origin x="516"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レザー調マルチフセンブック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素材：カバー：</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W82×D12×H133mm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73g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本格的なレザー調デザインがシンプルながら高級感のあるふせんブックです。</a:t>
            </a:r>
            <a:r>
              <a:rPr lang="en-US" altLang="ja-JP" sz="1600" dirty="0"/>
              <a:t>4</a:t>
            </a:r>
            <a:r>
              <a:rPr lang="ja-JP" altLang="en-US" sz="1600" dirty="0"/>
              <a:t>サイズ</a:t>
            </a:r>
            <a:r>
              <a:rPr lang="en-US" altLang="ja-JP" sz="1600" dirty="0"/>
              <a:t>8</a:t>
            </a:r>
            <a:r>
              <a:rPr lang="ja-JP" altLang="en-US" sz="1600" dirty="0"/>
              <a:t>色のふせんが纏められているため用途に合わせて使い分けられます。カラーはホワイトとブラックの二色展開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F4787E20-789A-44F4-9E7C-D28EA75109DC}"/>
              </a:ext>
            </a:extLst>
          </p:cNvPr>
          <p:cNvPicPr>
            <a:picLocks noChangeAspect="1"/>
          </p:cNvPicPr>
          <p:nvPr/>
        </p:nvPicPr>
        <p:blipFill>
          <a:blip r:embed="rId5"/>
          <a:stretch>
            <a:fillRect/>
          </a:stretch>
        </p:blipFill>
        <p:spPr>
          <a:xfrm>
            <a:off x="735690" y="1385609"/>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672</TotalTime>
  <Words>72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2024-07-25T01:44:22Z</dcterms:modified>
</cp:coreProperties>
</file>