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エコカバー付フセンメモ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素材：カバー：再生紙、フセン：上質紙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W82×D4×H55mm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名刺サイズのため持ち歩きにも便利な付箋セットです。優しくナチュラルな色合いのカバーは再生紙を使用しているため地球環境にも配慮しており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に貢献できます。ノベルティ用におすすめ。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A46C9C13-0DDA-C618-CF46-72AAE7C8E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3" y="1390198"/>
            <a:ext cx="3615690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2024-07-25T01:44:22Z</dcterms:modified>
</cp:coreProperties>
</file>