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エコフセンブック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素材：カバー：再生紙、フセン：上質紙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W80×D13×H105mm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優しい色合いのカバーは再生紙を利用しているため地球環境の保全にもなり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に貢献できるふせんセットです。</a:t>
            </a:r>
            <a:r>
              <a:rPr lang="en-US" altLang="ja-JP" sz="1600" dirty="0"/>
              <a:t>7</a:t>
            </a:r>
            <a:r>
              <a:rPr lang="ja-JP" altLang="en-US" sz="1600" dirty="0"/>
              <a:t>色</a:t>
            </a:r>
            <a:r>
              <a:rPr lang="en-US" altLang="ja-JP" sz="1600" dirty="0"/>
              <a:t>3</a:t>
            </a:r>
            <a:r>
              <a:rPr lang="ja-JP" altLang="en-US" sz="1600" dirty="0"/>
              <a:t>サイズのふせんでシーンに合わせて使い分けられるためとっても便利！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DA95BE21-11FE-38FF-0ABF-103F42328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36" y="1364290"/>
            <a:ext cx="3607758" cy="36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2024-07-25T01:44:22Z</dcterms:modified>
</cp:coreProperties>
</file>