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重カップ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PP80%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、竹繊維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20%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φ92×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H125mm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145g</a:t>
            </a:r>
            <a:b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W96×D96×H135mm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プラスチック使用量を減らすことができるバンブーファイバー混合素材の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タンブラーです。カラーはナチュラルとブラックの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色展開。シンプルなためどんな名入れにもマッチします。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4" name="Picture 30">
            <a:extLst>
              <a:ext uri="{FF2B5EF4-FFF2-40B4-BE49-F238E27FC236}">
                <a16:creationId xmlns:a16="http://schemas.microsoft.com/office/drawing/2014/main" id="{DEEAC2FA-2A7B-1B74-DA8A-67CBEEF91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5" y="1431915"/>
            <a:ext cx="3527480" cy="352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2024-07-25T01:44:23Z</dcterms:modified>
</cp:coreProperties>
</file>