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アルミカードケース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W93×D5×H60mm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軽量なアルミ製のカードケースはシンプルなデザインで年齢性別を問わず使用できます。名刺なら約</a:t>
            </a:r>
            <a:r>
              <a:rPr lang="en-US" altLang="ja-JP" sz="1600" dirty="0"/>
              <a:t>15</a:t>
            </a:r>
            <a:r>
              <a:rPr lang="ja-JP" altLang="en-US" sz="1600" dirty="0"/>
              <a:t>枚、クレジットカードなら約</a:t>
            </a:r>
            <a:r>
              <a:rPr lang="en-US" altLang="ja-JP" sz="1600" dirty="0"/>
              <a:t>4</a:t>
            </a:r>
            <a:r>
              <a:rPr lang="ja-JP" altLang="en-US" sz="1600" dirty="0"/>
              <a:t>枚収納可能です。名入れをしてノベルティにご活用ください。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2FD9811-94C4-FEC0-5415-E329F9759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20" y="1367116"/>
            <a:ext cx="3604932" cy="36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2024-07-25T01:44:23Z</dcterms:modified>
</cp:coreProperties>
</file>