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2" d="100"/>
          <a:sy n="92" d="100"/>
        </p:scale>
        <p:origin x="516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クラフト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色いろえんぴつ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143×65×17mm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再生紙を使用した環境に優しい、円柱型のクラフトケースに収納した</a:t>
            </a:r>
            <a:r>
              <a:rPr lang="en-US" altLang="ja-JP" sz="1600" dirty="0"/>
              <a:t>6</a:t>
            </a:r>
            <a:r>
              <a:rPr lang="ja-JP" altLang="en-US" sz="1600" dirty="0"/>
              <a:t>本セットの色鉛筆。コンパクトで携帯しやすいので持ち運びに便利です。</a:t>
            </a:r>
            <a:r>
              <a:rPr lang="en-US" altLang="ja-JP" sz="1600" dirty="0" err="1"/>
              <a:t>SDgs</a:t>
            </a:r>
            <a:r>
              <a:rPr lang="ja-JP" altLang="en-US" sz="1600" dirty="0"/>
              <a:t>関連のキャンペーンノベルティに最適です。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5" name="図 94">
            <a:extLst>
              <a:ext uri="{FF2B5EF4-FFF2-40B4-BE49-F238E27FC236}">
                <a16:creationId xmlns:a16="http://schemas.microsoft.com/office/drawing/2014/main" id="{9A2CBAF3-19DD-CBA4-CC75-BFD7C024E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198" y="1349258"/>
            <a:ext cx="363855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877</TotalTime>
  <Words>68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270</cp:revision>
  <cp:lastPrinted>2021-07-20T08:57:41Z</cp:lastPrinted>
  <dcterms:created xsi:type="dcterms:W3CDTF">2021-06-21T09:41:39Z</dcterms:created>
  <dcterms:modified xsi:type="dcterms:W3CDTF">2024-07-25T01:44:23Z</dcterms:modified>
</cp:coreProperties>
</file>